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0" r:id="rId4"/>
    <p:sldId id="261" r:id="rId5"/>
    <p:sldId id="258" r:id="rId6"/>
    <p:sldId id="257" r:id="rId7"/>
    <p:sldId id="259" r:id="rId8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9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2"/>
          <a:stretch/>
        </p:blipFill>
        <p:spPr>
          <a:xfrm>
            <a:off x="-555480" y="3802320"/>
            <a:ext cx="4155120" cy="2337120"/>
          </a:xfrm>
          <a:prstGeom prst="rect">
            <a:avLst/>
          </a:prstGeom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4762445" y="4786214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Проект выполнил</a:t>
            </a:r>
            <a:r>
              <a:rPr lang="en-US" dirty="0" smtClean="0"/>
              <a:t>: </a:t>
            </a:r>
            <a:r>
              <a:rPr lang="ru-RU" dirty="0" smtClean="0"/>
              <a:t>Бураков Андрей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41" y="704456"/>
            <a:ext cx="4781550" cy="272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/>
              <a:t>Дизайн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4" y="1147080"/>
            <a:ext cx="5051478" cy="2275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00" y="2905040"/>
            <a:ext cx="4198483" cy="24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17" y="1308616"/>
            <a:ext cx="8569563" cy="39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0" y="1453139"/>
            <a:ext cx="2986826" cy="36772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98" y="1453139"/>
            <a:ext cx="5588082" cy="26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251" y="548606"/>
            <a:ext cx="9071280" cy="60939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и шаблоны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42" y="1494610"/>
            <a:ext cx="3590925" cy="2762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7" y="1487283"/>
            <a:ext cx="3252140" cy="3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188" y="685519"/>
            <a:ext cx="9071280" cy="609398"/>
          </a:xfrm>
        </p:spPr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127.0.0.1_8900_fijwoifJwpefpwenfw - Google Chrome 2020-04-21 15-48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594" y="1553862"/>
            <a:ext cx="6437779" cy="34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394601"/>
            <a:ext cx="9071280" cy="609398"/>
          </a:xfrm>
        </p:spPr>
        <p:txBody>
          <a:bodyPr/>
          <a:lstStyle/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95" y="1003999"/>
            <a:ext cx="5981889" cy="41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12</Words>
  <Application>Microsoft Office PowerPoint</Application>
  <PresentationFormat>Произвольный</PresentationFormat>
  <Paragraphs>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DejaVu Sans</vt:lpstr>
      <vt:lpstr>Symbol</vt:lpstr>
      <vt:lpstr>Times New Roman</vt:lpstr>
      <vt:lpstr>Wingdings</vt:lpstr>
      <vt:lpstr>Office Theme</vt:lpstr>
      <vt:lpstr>Презентация PowerPoint</vt:lpstr>
      <vt:lpstr>Дизайн</vt:lpstr>
      <vt:lpstr>Страницы</vt:lpstr>
      <vt:lpstr>Структура</vt:lpstr>
      <vt:lpstr>Таблицы и шаблоны</vt:lpstr>
      <vt:lpstr>Javascript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GOD</cp:lastModifiedBy>
  <cp:revision>17</cp:revision>
  <dcterms:created xsi:type="dcterms:W3CDTF">2019-11-08T09:15:46Z</dcterms:created>
  <dcterms:modified xsi:type="dcterms:W3CDTF">2020-04-21T19:36:15Z</dcterms:modified>
  <dc:language>ru-RU</dc:language>
</cp:coreProperties>
</file>